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602038"/>
            <a:ext cx="9143999" cy="1655762"/>
          </a:xfrm>
        </p:spPr>
        <p:txBody>
          <a:bodyPr>
            <a:normAutofit/>
          </a:bodyPr>
          <a:lstStyle/>
          <a:p>
            <a:endParaRPr lang="fr-FR" sz="4400" dirty="0"/>
          </a:p>
          <a:p>
            <a:r>
              <a:rPr lang="fr-FR" sz="4400" dirty="0"/>
              <a:t>Remplace par un pronom personnel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1422A74-3201-FDF0-7CE7-8EB9EC270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45310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Remplace par un pronom personnel 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 chaussettes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 sales !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1A50D3B-6D33-7A6A-E453-D829AA418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4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Elles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sont sales 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C70BB67-D4AD-0157-EF9F-6AEFCA34D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26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Remplace par un pronom personnel 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sirène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 dans la mer.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7DEF13E-6641-E952-E1A9-C24ACC6C7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99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Elle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vit dans la mer.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E26F0D8-C68D-E54D-5BF7-C84E9A7CD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9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Remplace par un pronom personnel :</a:t>
            </a:r>
          </a:p>
          <a:p>
            <a:endParaRPr lang="fr-FR" sz="3200" dirty="0"/>
          </a:p>
          <a:p>
            <a:pPr marL="0" indent="0">
              <a:buFont typeface="Wingdings 3" charset="2"/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poules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picorent du grain.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83AFCC6-4D70-FD1E-961C-CF6EBD5BB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Elles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 picorent du grain.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83C0B41-B347-7304-2AE3-AC98E65D8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Remplace par un pronom personnel :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livre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passionnant !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58CDD65-48F5-6379-828C-91CB466D9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9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2800" u="sng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Il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est passionnant !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48A0E44-7428-DC9E-BD2A-1B53ABFF3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44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Remplace par un pronom personnel :</a:t>
            </a:r>
          </a:p>
          <a:p>
            <a:pPr marL="0" indent="0">
              <a:buNone/>
            </a:pPr>
            <a:endParaRPr lang="fr-FR" sz="3200" u="sng" dirty="0">
              <a:solidFill>
                <a:srgbClr val="F494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gâteaux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sortent du four.</a:t>
            </a:r>
          </a:p>
          <a:p>
            <a:endParaRPr lang="fr-FR" sz="3200" dirty="0"/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34B1196-7784-BCC7-4A70-DEC04B7E8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Ils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sortent du four.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260BE13-58E0-D246-DBEC-A9484A8D9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85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Remplace par un pronom personnel 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dictée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difficile !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488907B-F1D6-E8A9-F544-C4C6CAC57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4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Elle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est difficile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64E37E1-7A7D-BFF7-CF03-9DBE1505D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307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151</Words>
  <Application>Microsoft Office PowerPoint</Application>
  <PresentationFormat>Grand écran</PresentationFormat>
  <Paragraphs>63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 3</vt:lpstr>
      <vt:lpstr>Thème Office</vt:lpstr>
      <vt:lpstr>Rituel 1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2022-08-05T21:13:49Z</dcterms:modified>
</cp:coreProperties>
</file>